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1FF"/>
    <a:srgbClr val="D1F9FC"/>
    <a:srgbClr val="F7B7FD"/>
    <a:srgbClr val="B6DCFC"/>
    <a:srgbClr val="DFA5F6"/>
    <a:srgbClr val="B6DBFF"/>
    <a:srgbClr val="FE9DDC"/>
    <a:srgbClr val="FDA2DC"/>
    <a:srgbClr val="70DDFD"/>
    <a:srgbClr val="C8C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32" y="36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33</Words>
  <Application>Microsoft Office PowerPoint</Application>
  <PresentationFormat>宽屏</PresentationFormat>
  <Paragraphs>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阿里巴巴普惠体 H</vt:lpstr>
      <vt:lpstr>等线</vt:lpstr>
      <vt:lpstr>等线 Light</vt:lpstr>
      <vt:lpstr>思源黑体 CN Heavy</vt:lpstr>
      <vt:lpstr>思源黑体 CN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30</cp:revision>
  <dcterms:created xsi:type="dcterms:W3CDTF">2020-03-30T01:24:21Z</dcterms:created>
  <dcterms:modified xsi:type="dcterms:W3CDTF">2020-05-06T06:00:07Z</dcterms:modified>
</cp:coreProperties>
</file>